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5" r:id="rId5"/>
    <p:sldId id="266" r:id="rId6"/>
    <p:sldId id="270" r:id="rId7"/>
    <p:sldId id="271" r:id="rId8"/>
    <p:sldId id="263" r:id="rId9"/>
    <p:sldId id="264" r:id="rId10"/>
    <p:sldId id="267" r:id="rId11"/>
    <p:sldId id="274" r:id="rId12"/>
    <p:sldId id="268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 snapToGrid="0">
      <p:cViewPr>
        <p:scale>
          <a:sx n="80" d="100"/>
          <a:sy n="80" d="100"/>
        </p:scale>
        <p:origin x="-31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7" y="825501"/>
            <a:ext cx="5859587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</a:p>
          <a:p>
            <a:pPr eaLnBrk="1" hangingPunct="1"/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3. STRAIGHT-LINE </a:t>
            </a:r>
          </a:p>
          <a:p>
            <a:pPr eaLnBrk="1" hangingPunct="1"/>
            <a:r>
              <a:rPr lang="en-US" sz="3200" dirty="0" smtClean="0"/>
              <a:t>MOTION WITH </a:t>
            </a:r>
          </a:p>
          <a:p>
            <a:pPr eaLnBrk="1" hangingPunct="1"/>
            <a:r>
              <a:rPr lang="en-US" sz="3200" dirty="0" smtClean="0"/>
              <a:t>CONSTANT ACCELERATION</a:t>
            </a:r>
            <a:endParaRPr lang="en-US" sz="3200" dirty="0"/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468204" y="6571042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0" name="Picture 2" descr="D:\User Data\My Documents\Downloads\sto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277" y="3399334"/>
            <a:ext cx="54864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01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468204" y="6571042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19" name="Picture 3" descr="D:\User Data\My Documents\Downloads\ar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492" y="3231263"/>
            <a:ext cx="4005015" cy="833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86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468204" y="6571042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4" name="Picture 2" descr="D:\User Data\My Documents\Downloads\jord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712" y="1500187"/>
            <a:ext cx="1656081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19712" y="5614987"/>
            <a:ext cx="1656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/>
              <a:t>Source: Manny </a:t>
            </a:r>
            <a:r>
              <a:rPr lang="en-US" sz="900" i="1" dirty="0" err="1"/>
              <a:t>Millan</a:t>
            </a:r>
            <a:r>
              <a:rPr lang="en-US" sz="900" i="1" dirty="0"/>
              <a:t>/Sports Illustrated/Getty Images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252964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468204" y="6571042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388" y="2414588"/>
            <a:ext cx="6753225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764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27" name="Picture 3" descr="D:\User Data\My Documents\Downloads\runner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282" y="1686278"/>
            <a:ext cx="2137435" cy="316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1" name="Picture 3" descr="D:\User Data\My Documents\Downloads\runner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047" y="1894917"/>
            <a:ext cx="1903763" cy="282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 descr="D:\User Data\My Documents\Downloads\runner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137" y="1864425"/>
            <a:ext cx="2017312" cy="2991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2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 descr="D:\User Data\My Documents\Downloads\runner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160" y="1955789"/>
            <a:ext cx="1923679" cy="285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65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650" y="1685925"/>
            <a:ext cx="5600700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503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47888"/>
            <a:ext cx="5181600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760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5" name="Picture 3" descr="D:\User Data\My Documents\Downloads\question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918" y="2101933"/>
            <a:ext cx="5103998" cy="219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468204" y="6571042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9" name="Picture 3" descr="D:\User Data\My Documents\Downloads\paper-wa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942" y="2755076"/>
            <a:ext cx="1943437" cy="151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203</Words>
  <Application>Microsoft Office PowerPoint</Application>
  <PresentationFormat>Custom</PresentationFormat>
  <Paragraphs>22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21</cp:revision>
  <dcterms:created xsi:type="dcterms:W3CDTF">2015-06-29T15:58:30Z</dcterms:created>
  <dcterms:modified xsi:type="dcterms:W3CDTF">2015-08-31T15:18:43Z</dcterms:modified>
</cp:coreProperties>
</file>